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386663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Hop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shooting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10’ fault lines for other boxes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8D3438-618A-46F3-8A97-FAB21C23A5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51039"/>
            <a:ext cx="7025776" cy="30292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Hop Around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Hop Around is a 20 round, 100 point, Comstock course of fire. There are 10 USPSA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 the middle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the middle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shooting areas.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144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2021-08-11T14:41:07Z</dcterms:modified>
  <cp:category>Shooting</cp:category>
</cp:coreProperties>
</file>

<file path=docProps/thumbnail.jpeg>
</file>